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60" r:id="rId6"/>
    <p:sldId id="1157" r:id="rId7"/>
    <p:sldId id="1161" r:id="rId8"/>
    <p:sldId id="1158" r:id="rId9"/>
    <p:sldId id="1162" r:id="rId10"/>
    <p:sldId id="1159" r:id="rId11"/>
    <p:sldId id="1155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5445224"/>
            <a:ext cx="11485848" cy="507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4</a:t>
            </a:r>
            <a:r>
              <a:rPr lang="en-US" altLang="zh-CN" sz="1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Leo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enjoy visiting places with a long history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always take me back in time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4" y="839688"/>
          <a:ext cx="11449272" cy="4617474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303085082"/>
                    </a:ext>
                  </a:extLst>
                </a:gridCol>
              </a:tblGrid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A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of China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was built thousands of years ago to keep the country safe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people walk on it, enjoying amazing sights from the watchtowers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an unforgettable journey that is just like a Chinese history lesson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891159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B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 is a beautiful mountain in Anhui, China, known for its pine trees, strange stones and sea of clouds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place of natural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自然的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beauty, culture, art and literature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 visit there is a memorable one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872078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C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in Guilin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altLang="zh-CN" sz="1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is famous for its peaceful water and beautiful green hills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a boat trip, you can move past these hills, watching their reflections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倒影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dance on the water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perfect for people who enjoy taking photos of beautiful places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48269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D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called the “Mountain City”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 special and magic city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have an adventure on a ship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mountains along the Changjiang River are very beautiful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is also famous for its tasty food all over China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tourists come to Chongqing especially for its food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visitors can enjoy Sichuan opera face-changing shows in Chongqing teahouses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665740"/>
                  </a:ext>
                </a:extLst>
              </a:tr>
            </a:tbl>
          </a:graphicData>
        </a:graphic>
      </p:graphicFrame>
      <p:pic>
        <p:nvPicPr>
          <p:cNvPr id="5" name="im8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53544" y="902908"/>
            <a:ext cx="833150" cy="602095"/>
          </a:xfrm>
          <a:prstGeom prst="rect">
            <a:avLst/>
          </a:prstGeom>
        </p:spPr>
      </p:pic>
      <p:pic>
        <p:nvPicPr>
          <p:cNvPr id="6" name="im8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53544" y="1916832"/>
            <a:ext cx="734925" cy="534403"/>
          </a:xfrm>
          <a:prstGeom prst="rect">
            <a:avLst/>
          </a:prstGeom>
        </p:spPr>
      </p:pic>
      <p:pic>
        <p:nvPicPr>
          <p:cNvPr id="7" name="im8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40969" y="2876382"/>
            <a:ext cx="668114" cy="539884"/>
          </a:xfrm>
          <a:prstGeom prst="rect">
            <a:avLst/>
          </a:prstGeom>
        </p:spPr>
      </p:pic>
      <p:pic>
        <p:nvPicPr>
          <p:cNvPr id="8" name="ef15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37349" y="3999762"/>
            <a:ext cx="752430" cy="58699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14534" y="5517232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A</a:t>
            </a:r>
            <a:endParaRPr lang="zh-CN" altLang="en-US" sz="1800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798609"/>
            <a:ext cx="11485848" cy="87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enjoy visiting places with a long history. They can always take me back in time.”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利奥喜欢参观历史悠久的地方。故选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7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4469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places do you like to visit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169" y="3062111"/>
            <a:ext cx="11440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300" dirty="0"/>
              <a:t>I like to visit Hainan Island because the beaches there are amazing. </a:t>
            </a:r>
            <a:r>
              <a:rPr lang="zh-CN" altLang="zh-CN" sz="2300" dirty="0"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300" dirty="0">
                <a:cs typeface="Times New Roman" panose="02020603050405020304" pitchFamily="18" charset="0"/>
              </a:rPr>
              <a:t>）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介绍了长城、黄山、漓江以及重庆四个地方的旅游信息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根据迈克、马克、安娜和利奥四人的要求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为其推荐合适的景点。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20" y="957282"/>
            <a:ext cx="10576972" cy="113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请你为迈克、马克、 安娜和利奥推荐最合适的旅游景点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并将所对应的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选项填在相应位置上并回答第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03382"/>
              </p:ext>
            </p:extLst>
          </p:nvPr>
        </p:nvGraphicFramePr>
        <p:xfrm>
          <a:off x="406574" y="839688"/>
          <a:ext cx="11449272" cy="4617474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303085082"/>
                    </a:ext>
                  </a:extLst>
                </a:gridCol>
              </a:tblGrid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A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of China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was built thousands of years ago to keep the country safe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people walk on it, enjoying amazing sights from the watchtowers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an unforgettable journey that is just like a Chinese history lesson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891159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B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 is a beautiful mountain in Anhui, China, known for its pine trees, strange stones and sea of clouds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place of natural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自然的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beauty, culture, art and literature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 visit there is a memorable one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872078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C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in Guilin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altLang="zh-CN" sz="1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is famous for its peaceful water and beautiful green hills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a boat trip, you can move past these hills, watching their reflections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倒影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dance on the water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perfect for people who enjoy taking photos of beautiful places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48269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called the “Mountain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City”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special and magic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have an adventure on a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mountains along the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Changjiang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River are very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also famous for its tasty food all over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tourists come to Chongqing especially for its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visitors can enjoy Sichuan opera face-changing shows in Chongqing teahouses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665740"/>
                  </a:ext>
                </a:extLst>
              </a:tr>
            </a:tbl>
          </a:graphicData>
        </a:graphic>
      </p:graphicFrame>
      <p:pic>
        <p:nvPicPr>
          <p:cNvPr id="5" name="im8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53544" y="902908"/>
            <a:ext cx="833150" cy="602095"/>
          </a:xfrm>
          <a:prstGeom prst="rect">
            <a:avLst/>
          </a:prstGeom>
        </p:spPr>
      </p:pic>
      <p:pic>
        <p:nvPicPr>
          <p:cNvPr id="6" name="im8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53544" y="1916832"/>
            <a:ext cx="734925" cy="534403"/>
          </a:xfrm>
          <a:prstGeom prst="rect">
            <a:avLst/>
          </a:prstGeom>
        </p:spPr>
      </p:pic>
      <p:pic>
        <p:nvPicPr>
          <p:cNvPr id="7" name="im8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40969" y="2876382"/>
            <a:ext cx="668114" cy="539884"/>
          </a:xfrm>
          <a:prstGeom prst="rect">
            <a:avLst/>
          </a:prstGeom>
        </p:spPr>
      </p:pic>
      <p:pic>
        <p:nvPicPr>
          <p:cNvPr id="8" name="ef15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37349" y="3999762"/>
            <a:ext cx="752430" cy="586998"/>
          </a:xfrm>
          <a:prstGeom prst="rect">
            <a:avLst/>
          </a:prstGeom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5445224"/>
            <a:ext cx="11485848" cy="676852"/>
          </a:xfrm>
        </p:spPr>
        <p:txBody>
          <a:bodyPr/>
          <a:lstStyle/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8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never travelled by ship and I’d like to have a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try delicious food while enjoy interesting shows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48128" y="541634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never travelled by ship and I’d like to have a try. And I want to try delicious food while enjoy interesting shows.”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迈克想乘船旅行并享受美食与表演。故选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63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4" y="839688"/>
          <a:ext cx="11449272" cy="4617474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303085082"/>
                    </a:ext>
                  </a:extLst>
                </a:gridCol>
              </a:tblGrid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A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of China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was built thousands of years ago to keep the country safe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people walk on it, enjoying amazing sights from the watchtowers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an unforgettable journey that is just like a Chinese history lesson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891159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B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 is a beautiful mountain in Anhui, China, known for its pine trees, strange stones and sea of clouds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place of natural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自然的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beauty, culture, art and literature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 visit there is a memorable one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872078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C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in Guilin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altLang="zh-CN" sz="1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is famous for its peaceful water and beautiful green hills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a boat trip, you can move past these hills, watching their reflections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倒影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dance on the water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perfect for people who enjoy taking photos of beautiful places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48269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D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called the “Mountain City”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 special and magic city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have an adventure on a ship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mountains along the Changjiang River are very beautiful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is also famous for its tasty food all over China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tourists come to Chongqing especially for its food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visitors can enjoy Sichuan opera face-changing shows in Chongqing teahouses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665740"/>
                  </a:ext>
                </a:extLst>
              </a:tr>
            </a:tbl>
          </a:graphicData>
        </a:graphic>
      </p:graphicFrame>
      <p:pic>
        <p:nvPicPr>
          <p:cNvPr id="5" name="im8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53544" y="902908"/>
            <a:ext cx="833150" cy="602095"/>
          </a:xfrm>
          <a:prstGeom prst="rect">
            <a:avLst/>
          </a:prstGeom>
        </p:spPr>
      </p:pic>
      <p:pic>
        <p:nvPicPr>
          <p:cNvPr id="6" name="im8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53544" y="1916832"/>
            <a:ext cx="734925" cy="534403"/>
          </a:xfrm>
          <a:prstGeom prst="rect">
            <a:avLst/>
          </a:prstGeom>
        </p:spPr>
      </p:pic>
      <p:pic>
        <p:nvPicPr>
          <p:cNvPr id="7" name="im8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40969" y="2876382"/>
            <a:ext cx="668114" cy="539884"/>
          </a:xfrm>
          <a:prstGeom prst="rect">
            <a:avLst/>
          </a:prstGeom>
        </p:spPr>
      </p:pic>
      <p:pic>
        <p:nvPicPr>
          <p:cNvPr id="8" name="ef15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37349" y="3999762"/>
            <a:ext cx="752430" cy="586998"/>
          </a:xfrm>
          <a:prstGeom prst="rect">
            <a:avLst/>
          </a:prstGeom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5445224"/>
            <a:ext cx="11485848" cy="507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2</a:t>
            </a:r>
            <a:r>
              <a:rPr lang="en-US" altLang="zh-CN" sz="1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boating in a place with green hills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 want to take beautiful pictures there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05907" y="551447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C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98809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8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go boating in a place with green hills. And I want to take beautiful pictures there.”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马克想去一个有青山的地方划船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想在那里拍美丽的照片。故选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2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4" y="839688"/>
          <a:ext cx="11449272" cy="4617474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303085082"/>
                    </a:ext>
                  </a:extLst>
                </a:gridCol>
              </a:tblGrid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A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of China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Wall was built thousands of years ago to keep the country safe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people walk on it, enjoying amazing sights from the watchtowers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an unforgettable journey that is just like a Chinese history lesson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891159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B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Huangshan is a beautiful mountain in Anhui, China, known for its pine trees, strange stones and sea of clouds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place of natural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自然的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beauty, culture, art and literature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 visit there is a memorable one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872078"/>
                  </a:ext>
                </a:extLst>
              </a:tr>
              <a:tr h="10057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C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in Guilin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altLang="zh-CN" sz="1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River is famous for its peaceful water and beautiful green hills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a boat trip, you can move past these hills, watching their reflections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倒影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dance on the water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perfect for people who enjoy taking photos of beautiful places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48269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D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called the “Mountain City”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a special and magic city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have an adventure on a ship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mountains along the Changjiang River are very beautiful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 is also famous for its tasty food all over China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tourists come to Chongqing especially for its food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visitors can enjoy Sichuan opera face-changing shows in Chongqing teahouses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665740"/>
                  </a:ext>
                </a:extLst>
              </a:tr>
            </a:tbl>
          </a:graphicData>
        </a:graphic>
      </p:graphicFrame>
      <p:pic>
        <p:nvPicPr>
          <p:cNvPr id="5" name="im8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53544" y="902908"/>
            <a:ext cx="833150" cy="602095"/>
          </a:xfrm>
          <a:prstGeom prst="rect">
            <a:avLst/>
          </a:prstGeom>
        </p:spPr>
      </p:pic>
      <p:pic>
        <p:nvPicPr>
          <p:cNvPr id="6" name="im8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53544" y="1916832"/>
            <a:ext cx="734925" cy="534403"/>
          </a:xfrm>
          <a:prstGeom prst="rect">
            <a:avLst/>
          </a:prstGeom>
        </p:spPr>
      </p:pic>
      <p:pic>
        <p:nvPicPr>
          <p:cNvPr id="7" name="im8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40969" y="2876382"/>
            <a:ext cx="668114" cy="539884"/>
          </a:xfrm>
          <a:prstGeom prst="rect">
            <a:avLst/>
          </a:prstGeom>
        </p:spPr>
      </p:pic>
      <p:pic>
        <p:nvPicPr>
          <p:cNvPr id="8" name="ef15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37349" y="3999762"/>
            <a:ext cx="752430" cy="586998"/>
          </a:xfrm>
          <a:prstGeom prst="rect">
            <a:avLst/>
          </a:prstGeom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5445224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1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18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Anna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love climbing mountains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always amazing to find myself above a sea of clouds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boating in a place with green hills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 want to take beautiful pictures there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86694" y="551754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B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1844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love climbing mountains. It’s always amazing to find myself above a sea of clouds.”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安娜喜欢爬山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置身于云海之中感到非常惊奇。故选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1313</Words>
  <Application>Microsoft Office PowerPoint</Application>
  <PresentationFormat>自定义</PresentationFormat>
  <Paragraphs>51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2025-09-17T15:24:46Z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